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42A3-21B9-CCA7-3F73-7ED74C3A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FC5562-95D3-ECB2-FE2F-3A9D1C1F5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1828-CC3D-46BF-BE12-D32AD3E13225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019D5F-F095-CF7F-06E5-FBC878E21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D04C76-780F-885B-7313-32FF4ED0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55FE-CC82-4034-A1F0-0EA322554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4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D06865-BE41-8DF3-3687-4875F6A69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F27532-EE54-F73F-5432-C2CE03223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ACBE8-5A6A-3CED-A638-8F0861F05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F91828-CC3D-46BF-BE12-D32AD3E13225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3EE2F-6D40-B425-CAF1-7C30B3C69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50293-38EF-819F-FEBA-E3DFB9296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B955FE-CC82-4034-A1F0-0EA322554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5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6B79BDC-4A63-08D8-750C-64A03244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CECCF2-D479-4E44-E434-5FF02865D9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2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434F24-87D9-BAC9-775A-FFCB37D0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B3AADA-57D3-2ACD-64BC-34E7770024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1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99A01F-0C19-0D6C-0EAC-B94D763B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E161BF-08ED-6254-D1D2-6574F79EAB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4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669201B-9EC2-9136-4659-55E0B7CD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D90E87-2BD8-6218-B7C0-52DFA66EF6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35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530E94-71B9-06D4-BCAF-8FABEBC0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D16D64-7535-259E-C5D9-070EFF330D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AEAA7DD-EFD6-9114-7281-7E84ED95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33EEB9-E562-7979-F54F-A27C28B736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76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56DA62-13B8-0589-6B82-E1BC2AC4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5EB969-B905-8355-0570-CB46E4C44F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6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3A0891-66C6-94A6-B270-C7D62FBA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C661F0-C775-C352-F1E7-DFFA7D541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0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6BC3B0-1C9B-9B0F-5A3F-76AE6059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5CE0A8-506C-DCF6-6A9F-85DC849927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90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1BA073-36A5-21EF-EAB6-78E655F8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AD5A4E-5871-9B44-F3AA-665D6CA29B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8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02BC74-0CB4-FA05-5655-16FF395A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CFB66E-5AC2-35AD-F84C-2BACE917CE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4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F0A9D8-C365-3405-AE73-31FBFFEB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D8E75-96EB-D344-5DB5-A98E012440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4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2B10CF6-CC49-1DBE-D30A-6CA928A7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45FDFE-82EE-FFD4-20BD-6CDB1F7A3F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77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6593A2-BD0D-6B18-B9F0-6DB6BBDA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0B27E3-C3B8-415A-A829-F4A3292316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5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BBDC53A-3509-1E51-8C31-AF0FEA16C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373F6-95BC-013A-C471-C3BF21D246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89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1C9FD6B-F3AB-D8C1-31E2-9C424916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24FA6D-F795-75D7-03DB-94DE1C462F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35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A39623-C05A-4AB4-4773-223A4AED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F8FE4-F93A-0B7D-A583-0BDC552AB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83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4BA4ED-EC4E-25C8-0851-086C2E48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DB49BD-BDCB-29B0-490B-45B0BAC445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43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03FDD07-29DB-AAD2-0449-FEB74C8F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E9E306-6C6E-3628-418B-EA3A1D83A9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89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4687789-EA49-6846-77D5-99D7FAE5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1DFB3-DFEF-352A-0963-8D6CB04AEE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518A6B1-76CC-3310-7AA2-7B4FEB07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0139EB-5304-912B-8AB1-4D95D04121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85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BF9E746-786B-FC2B-FB8D-762CF015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D0D4AF-9F61-52A7-EE4A-A84665D5BC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0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EEDF205-D2B1-0E50-7059-58756898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B94DF-FCD9-A4D8-4D7C-FE0DB202DC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54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F9D64B-E27C-9081-1E3E-41D9CCA41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F1361-99C5-3533-73C7-4350D86E41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26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31F32B5-E3FB-754C-2E06-E7EFE1EF7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00D966-82C9-A119-F0B8-DD8BAF34DA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5FE5579-D729-2725-6E94-4671CE73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7457D5-8137-2548-2C8D-CDFA2A3535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25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6E5BA6-4EB5-0E98-EF71-038056D09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6913B8-CE3F-F74E-7FE8-872EDC998D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9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7C1EB2-6B07-57F0-6D0E-0B2810960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C8B4B6-BA8B-C142-19F8-42702CF33F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28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49826C4-4192-40DD-78D2-B0674806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E334E2-E656-A0C7-7CAC-94EC360490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80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FDB0043-19E4-6D6C-5B48-5F8EB32B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47F81A-4D2A-5A62-B2E8-77E36FF9E3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8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56E1CFF-D05F-D08E-112E-7BEADD86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50EFED-BB46-F375-339C-3C745F737C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6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92A824D-7E99-53B9-80F3-6EB33BC9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E64CE-6EEA-054F-8275-010D2433A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41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93130EC-5920-CA27-2D91-7C4F7928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45AA1C-4B69-ED51-6E8F-1F3F63D254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6C4112-696E-0AA9-17EB-7E8B5970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3F5E70-244D-BE80-5CE4-4A7334ED3A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56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BFBC611-965B-3CA4-B857-5DD4202D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17978C-2538-BFAB-BD95-5F283269D1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50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76DA6FE-267C-0E84-1DA5-2CFE3D00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9D04A-61CB-5010-1001-9D48826EF7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76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E89782-32C5-F50E-99A7-DE410694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7F1078-122E-D5A8-FAB6-8BA5D9956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8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A8112C-E9D4-448D-1A63-9FD7ACEA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DC8408-E8B6-8D54-E2BC-42D00D4AC0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44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B06A9D-D9CA-0426-5A21-C5703F69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A5B3B7-BFB2-0E51-CBBE-AE8D8D412B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16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8C219F-35F1-3935-4797-CDC5D5EC9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68CBFA-1808-11D6-68E0-C51D3791C7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91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555BF0-2FE8-5E8E-2675-AE89FE7A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F13F0-DF02-70BF-6C8D-E8DE44692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70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575E612-909A-FE47-73C8-975DB7D1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E7483E-CB0F-0B81-1444-1023DFEF2D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9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2D72A7-2AB1-95F8-A82B-F0B48668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FC5A36-1D7F-17D1-BBF5-5DCFBB5F2B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4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357CC6A-E80E-9DED-67B9-FFFCD281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A1132F-FC7B-955C-AE0E-E7C7A25DAE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3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4B3E0BF-4175-86DC-8B43-501A023D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061E4-D475-3B75-A7F6-9083796B3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7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F4EDFEC-26EB-AC5B-8239-90CE089F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92C653-7669-A321-0326-E433DD584F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D985E6E-931E-FEE4-C4D5-EAB7E43B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5E9C27-91BD-CDE7-452A-82935E570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41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AC4B742-740E-6C04-A795-473345F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5AAE5C-209C-3C32-C3AD-75BBCF1BFE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3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Office PowerPoint</Application>
  <PresentationFormat>화면 슬라이드 쇼(4:3)</PresentationFormat>
  <Paragraphs>48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HLSL(Per-Component Math Operations)</vt:lpstr>
      <vt:lpstr>HLSL(Per-Component Math Operations)</vt:lpstr>
      <vt:lpstr>HLSL(Per-Component Math Operations)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이용희(A0090)</dc:creator>
  <cp:lastModifiedBy>이용희(A0090)</cp:lastModifiedBy>
  <cp:revision>1</cp:revision>
  <dcterms:created xsi:type="dcterms:W3CDTF">2025-05-26T10:36:46Z</dcterms:created>
  <dcterms:modified xsi:type="dcterms:W3CDTF">2025-05-26T10:36:46Z</dcterms:modified>
</cp:coreProperties>
</file>